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4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9B9"/>
    <a:srgbClr val="FBC535"/>
    <a:srgbClr val="172940"/>
    <a:srgbClr val="16293E"/>
    <a:srgbClr val="182B41"/>
    <a:srgbClr val="1E384C"/>
    <a:srgbClr val="2A495D"/>
    <a:srgbClr val="274458"/>
    <a:srgbClr val="274759"/>
    <a:srgbClr val="264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B82E5-75C7-4A00-AF89-A23DEF1A26E0}" v="4" dt="2026-02-20T09:58:3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22" y="96"/>
      </p:cViewPr>
      <p:guideLst>
        <p:guide pos="3840"/>
        <p:guide orient="horz" pos="2160"/>
        <p:guide pos="394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eke Koning" userId="702336a1-7f14-4711-8b3e-db10bcef19f5" providerId="ADAL" clId="{8D9FEB53-B1B1-4475-AF14-0A149C584286}"/>
    <pc:docChg chg="undo custSel addSld delSld modSld sldOrd modMainMaster">
      <pc:chgData name="Janieke Koning" userId="702336a1-7f14-4711-8b3e-db10bcef19f5" providerId="ADAL" clId="{8D9FEB53-B1B1-4475-AF14-0A149C584286}" dt="2026-02-20T10:00:22.971" v="230" actId="1076"/>
      <pc:docMkLst>
        <pc:docMk/>
      </pc:docMkLst>
      <pc:sldChg chg="addSp delSp modSp mod ord setBg">
        <pc:chgData name="Janieke Koning" userId="702336a1-7f14-4711-8b3e-db10bcef19f5" providerId="ADAL" clId="{8D9FEB53-B1B1-4475-AF14-0A149C584286}" dt="2026-02-20T09:59:40.387" v="219" actId="1076"/>
        <pc:sldMkLst>
          <pc:docMk/>
          <pc:sldMk cId="3094210819" sldId="262"/>
        </pc:sldMkLst>
        <pc:spChg chg="mod">
          <ac:chgData name="Janieke Koning" userId="702336a1-7f14-4711-8b3e-db10bcef19f5" providerId="ADAL" clId="{8D9FEB53-B1B1-4475-AF14-0A149C584286}" dt="2026-02-03T14:18:57.946" v="11" actId="207"/>
          <ac:spMkLst>
            <pc:docMk/>
            <pc:sldMk cId="3094210819" sldId="262"/>
            <ac:spMk id="8" creationId="{C3DFB328-D413-8FE5-7BA6-323A6FDAAE4E}"/>
          </ac:spMkLst>
        </pc:spChg>
        <pc:picChg chg="add mod modCrop">
          <ac:chgData name="Janieke Koning" userId="702336a1-7f14-4711-8b3e-db10bcef19f5" providerId="ADAL" clId="{8D9FEB53-B1B1-4475-AF14-0A149C584286}" dt="2026-02-20T09:59:40.387" v="219" actId="1076"/>
          <ac:picMkLst>
            <pc:docMk/>
            <pc:sldMk cId="3094210819" sldId="262"/>
            <ac:picMk id="3" creationId="{4CFF0199-C03D-2379-E181-3647DA2E83A2}"/>
          </ac:picMkLst>
        </pc:picChg>
      </pc:sldChg>
      <pc:sldChg chg="addSp delSp modSp add mod">
        <pc:chgData name="Janieke Koning" userId="702336a1-7f14-4711-8b3e-db10bcef19f5" providerId="ADAL" clId="{8D9FEB53-B1B1-4475-AF14-0A149C584286}" dt="2026-02-20T10:00:22.971" v="230" actId="1076"/>
        <pc:sldMkLst>
          <pc:docMk/>
          <pc:sldMk cId="4184717918" sldId="264"/>
        </pc:sldMkLst>
        <pc:spChg chg="mod">
          <ac:chgData name="Janieke Koning" userId="702336a1-7f14-4711-8b3e-db10bcef19f5" providerId="ADAL" clId="{8D9FEB53-B1B1-4475-AF14-0A149C584286}" dt="2026-02-17T13:31:58.344" v="195" actId="20577"/>
          <ac:spMkLst>
            <pc:docMk/>
            <pc:sldMk cId="4184717918" sldId="264"/>
            <ac:spMk id="8" creationId="{5A996F03-28E5-287B-384A-48361E8D6BB9}"/>
          </ac:spMkLst>
        </pc:spChg>
        <pc:picChg chg="add mod">
          <ac:chgData name="Janieke Koning" userId="702336a1-7f14-4711-8b3e-db10bcef19f5" providerId="ADAL" clId="{8D9FEB53-B1B1-4475-AF14-0A149C584286}" dt="2026-02-17T13:30:57.870" v="57"/>
          <ac:picMkLst>
            <pc:docMk/>
            <pc:sldMk cId="4184717918" sldId="264"/>
            <ac:picMk id="3" creationId="{035029E9-88B5-4532-1FC7-1D8A31EE438A}"/>
          </ac:picMkLst>
        </pc:picChg>
        <pc:picChg chg="add mod modCrop">
          <ac:chgData name="Janieke Koning" userId="702336a1-7f14-4711-8b3e-db10bcef19f5" providerId="ADAL" clId="{8D9FEB53-B1B1-4475-AF14-0A149C584286}" dt="2026-02-20T10:00:22.971" v="230" actId="1076"/>
          <ac:picMkLst>
            <pc:docMk/>
            <pc:sldMk cId="4184717918" sldId="264"/>
            <ac:picMk id="4" creationId="{B24609B6-52BE-A840-DC02-A18AAA5BF599}"/>
          </ac:picMkLst>
        </pc:picChg>
      </pc:sldChg>
      <pc:sldMasterChg chg="setBg modSldLayout">
        <pc:chgData name="Janieke Koning" userId="702336a1-7f14-4711-8b3e-db10bcef19f5" providerId="ADAL" clId="{8D9FEB53-B1B1-4475-AF14-0A149C584286}" dt="2026-02-09T10:54:19.867" v="20"/>
        <pc:sldMasterMkLst>
          <pc:docMk/>
          <pc:sldMasterMk cId="2111673614" sldId="2147483648"/>
        </pc:sldMasterMkLst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1901574627" sldId="2147483649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1885389556" sldId="2147483650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1735053519" sldId="2147483651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1425317330" sldId="2147483652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2018972401" sldId="2147483653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170710605" sldId="2147483654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2025991533" sldId="2147483655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2070844160" sldId="2147483656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3989602383" sldId="2147483657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3801242012" sldId="2147483658"/>
          </pc:sldLayoutMkLst>
        </pc:sldLayoutChg>
        <pc:sldLayoutChg chg="setBg">
          <pc:chgData name="Janieke Koning" userId="702336a1-7f14-4711-8b3e-db10bcef19f5" providerId="ADAL" clId="{8D9FEB53-B1B1-4475-AF14-0A149C584286}" dt="2026-02-09T10:54:19.867" v="20"/>
          <pc:sldLayoutMkLst>
            <pc:docMk/>
            <pc:sldMasterMk cId="2111673614" sldId="2147483648"/>
            <pc:sldLayoutMk cId="20702329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BA8F-FC2E-EC63-CBD9-AE111E749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22835-232F-F452-275C-701A9F7D7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57C1-C3A2-4EF2-DCE6-AE5F0E84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4264-0E03-737C-36B8-FBBA0BCA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B170-95C6-016D-809F-A828545F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A03C-F57B-6187-B33C-658325C5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4AF68-A709-EC31-50BB-6F2B2BE3E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A4E3-91AE-A7F3-FF29-ADC0D022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42AF-8A03-B516-6AD4-00EECE0B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454A-75CC-B096-DA14-6BFC3155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A2F68-44D3-7353-355B-E7E5A4AE1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B0E6F-C7B0-44B9-E4B0-4866D2DB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9DED-C305-8F1B-DB8F-41A1190D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AED39-CA2A-7113-BBDE-1D57F82D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04F9-7AA7-9030-B9AF-0AEB072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E780-DDD5-02FC-6F22-3AA4D98D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639C-C8F8-0F7A-4B5D-BA7B6BBEE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C689-3529-E706-C475-411CBCB1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6AB56-5BF2-1EC9-3261-1581728D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5DF4A-E427-4CC2-5035-13F15E5C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3453-75E9-6043-87D5-FE3EC298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912A7-2E88-ECCE-582B-8CC1667D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5068-09E1-8437-B64B-A8990023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F41A-766D-49D5-7EBE-01716B6B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FC3C-642E-9025-26E5-35A2F003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5BE9-AD9D-DDE7-11F4-0B77B59C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213F-0E7D-7280-95D3-6676630B9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40D02-11D3-7C2A-BAC9-691C1E397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5332C-540A-C6E8-F3A1-B85F1059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4E11-7E58-891C-D9C0-CE0E9B3C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16111-DDF0-81A0-D658-6918E7B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8748-3E16-AE8D-54D2-8C7F6319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B9573-9C5C-0488-3135-3E6CD339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F85D8-8939-CFE6-08DA-329D6B0B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C4C76-F7AF-3075-9FD9-B927F5038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FABC2-7B89-0FC9-1ECE-2B6CAFA28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185BE-6D0F-50C2-C316-4A852C68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4B703-6533-DC4A-B183-BF5467B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88B9E-4755-C645-F567-6AF2A91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BFD3-B312-8046-A74D-7387D64F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1A7B4-BCAB-8F3E-D2F6-E11D8444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EFEF5-B55F-4031-79CA-2D57C142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1112F-126B-459E-CBB1-31A133E8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586E8-AB93-25E7-813F-F22657AD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781F-1515-8C12-BE42-DAA30963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49B88-FA94-FE0B-3AC5-86778689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519-A641-53C6-619F-D593BDA3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1644-038C-F5C4-4C38-93565283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C3F04-EF70-B132-23BE-84CEC035F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651D4-F92F-46A8-6041-821A9DA1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3634-F38F-136D-F751-3A33F717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458-F79F-C1E9-448F-3512162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E6F9-E5EF-5489-BDD4-B0F31662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BB422-B29B-A90B-492B-317DDB706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EF509-11AB-176F-1935-A9802B4E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FA465-B182-74A6-6A61-DCEF7C17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9194B-69AE-9BC2-184C-5E441952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2A99-6DD8-6259-0B7C-9AA3C40E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34807-C60B-0FEA-8EE3-2B24C0FD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AAFE0-784A-EEE9-3D3C-F55AB80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BFD8-619D-8070-C7EF-330E3E56E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2755B-43B6-4B01-9263-DCB1A4451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5810A-2E08-94F2-214D-54A7D253C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FFEC-54E6-DAF0-A6B5-AD3447A24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E71CC-1BB7-4778-B743-F07BA246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readingmentors@ugent.be" TargetMode="External"/><Relationship Id="rId7" Type="http://schemas.openxmlformats.org/officeDocument/2006/relationships/image" Target="../media/image4.png"/><Relationship Id="rId2" Type="http://schemas.openxmlformats.org/officeDocument/2006/relationships/hyperlink" Target="readingmentors.ugent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readingmentors@ugent.be" TargetMode="External"/><Relationship Id="rId7" Type="http://schemas.openxmlformats.org/officeDocument/2006/relationships/image" Target="../media/image5.png"/><Relationship Id="rId2" Type="http://schemas.openxmlformats.org/officeDocument/2006/relationships/hyperlink" Target="readingmentors.ugent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780-6AD6-A4E9-487E-209453A81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DFB328-D413-8FE5-7BA6-323A6FDAAE4E}"/>
              </a:ext>
            </a:extLst>
          </p:cNvPr>
          <p:cNvSpPr/>
          <p:nvPr/>
        </p:nvSpPr>
        <p:spPr>
          <a:xfrm>
            <a:off x="4230913" y="2786188"/>
            <a:ext cx="3663204" cy="3664012"/>
          </a:xfrm>
          <a:prstGeom prst="rect">
            <a:avLst/>
          </a:prstGeom>
          <a:solidFill>
            <a:srgbClr val="2945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72000" rtlCol="0" anchor="ctr" anchorCtr="1"/>
          <a:lstStyle/>
          <a:p>
            <a:pPr algn="ctr"/>
            <a:r>
              <a:rPr lang="en-GB" dirty="0">
                <a:latin typeface="UGent Panno Text" panose="02000506040000040003" pitchFamily="2" charset="0"/>
              </a:rPr>
              <a:t>Aged between 16 and 19? </a:t>
            </a: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Fan of speculative YA fiction? </a:t>
            </a:r>
            <a:r>
              <a:rPr lang="en-GB" dirty="0">
                <a:latin typeface="UGent Panno Text" panose="02000506040000040003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UGent Panno Text" panose="02000506040000040003" pitchFamily="2" charset="0"/>
              </a:rPr>
              <a:t> </a:t>
            </a: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</a:rPr>
              <a:t>Your Voice Matters! </a:t>
            </a: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Survey (10-15 minutes) and </a:t>
            </a:r>
            <a:br>
              <a:rPr lang="en-GB" dirty="0">
                <a:latin typeface="UGent Panno Text" panose="02000506040000040003" pitchFamily="2" charset="0"/>
              </a:rPr>
            </a:br>
            <a:r>
              <a:rPr lang="en-GB" dirty="0">
                <a:latin typeface="UGent Panno Text" panose="02000506040000040003" pitchFamily="2" charset="0"/>
              </a:rPr>
              <a:t>(optional!) follow-up interview</a:t>
            </a: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latin typeface="UGent Panno Text" panose="02000506040000040003" pitchFamily="2" charset="0"/>
                <a:sym typeface="Wingdings" panose="05000000000000000000" pitchFamily="2" charset="2"/>
              </a:rPr>
              <a:t> </a:t>
            </a:r>
            <a:r>
              <a:rPr lang="en-GB" dirty="0">
                <a:latin typeface="UGent Panno Text" panose="02000506040000040003" pitchFamily="2" charset="0"/>
              </a:rPr>
              <a:t>For more information:</a:t>
            </a:r>
          </a:p>
          <a:p>
            <a:pPr algn="ctr"/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readingmentors.ugent.be </a:t>
            </a:r>
            <a:endParaRPr lang="en-GB" dirty="0">
              <a:solidFill>
                <a:srgbClr val="FBC535"/>
              </a:solidFill>
              <a:latin typeface="UGent Panno Text" panose="02000506040000040003" pitchFamily="2" charset="0"/>
            </a:endParaRP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For questions, email: </a:t>
            </a:r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readingmentors@ugent.be</a:t>
            </a:r>
            <a:endParaRPr lang="en-GB" dirty="0">
              <a:solidFill>
                <a:srgbClr val="FBC535"/>
              </a:solidFill>
              <a:latin typeface="UGent Panno Text" panose="0200050604000004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204CB-1BA8-8B75-F4D8-769989BA3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616" b="5935"/>
          <a:stretch>
            <a:fillRect/>
          </a:stretch>
        </p:blipFill>
        <p:spPr>
          <a:xfrm>
            <a:off x="2749226" y="176376"/>
            <a:ext cx="6909124" cy="2355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11C071-DC3B-CEDA-FE02-91EFB038B634}"/>
              </a:ext>
            </a:extLst>
          </p:cNvPr>
          <p:cNvSpPr/>
          <p:nvPr/>
        </p:nvSpPr>
        <p:spPr>
          <a:xfrm>
            <a:off x="8312075" y="2786188"/>
            <a:ext cx="3209544" cy="36640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2F69F-C99A-B8B5-608B-85B0FA119A19}"/>
              </a:ext>
            </a:extLst>
          </p:cNvPr>
          <p:cNvSpPr/>
          <p:nvPr/>
        </p:nvSpPr>
        <p:spPr>
          <a:xfrm>
            <a:off x="674943" y="2786188"/>
            <a:ext cx="3209544" cy="36640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593B49-BB61-58DD-F338-1C8E8FAFB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23" y="36666"/>
            <a:ext cx="2159893" cy="810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3D884D-1561-FE3C-1EC2-FF6EC1C8F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86" cy="1080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C67F5F-8E54-3B1C-961D-C7BCCAFA1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8"/>
          <a:stretch>
            <a:fillRect/>
          </a:stretch>
        </p:blipFill>
        <p:spPr>
          <a:xfrm>
            <a:off x="10062964" y="2965881"/>
            <a:ext cx="1241006" cy="1491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4B2558-5955-3957-A054-554A8781B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72" y="4752068"/>
            <a:ext cx="840389" cy="1259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AE32B4-32A4-8754-C60B-9DC752454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37" y="4879272"/>
            <a:ext cx="1447310" cy="1132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71B1BE-76E8-0EB8-BC12-6BA59BFCBE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50" y="3052217"/>
            <a:ext cx="1232140" cy="13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F0199-C03D-2379-E181-3647DA2E83A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9030" r="9488" b="9069"/>
          <a:stretch>
            <a:fillRect/>
          </a:stretch>
        </p:blipFill>
        <p:spPr>
          <a:xfrm>
            <a:off x="1031569" y="3507163"/>
            <a:ext cx="2487168" cy="24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583F4-75B0-B063-2045-C935BB90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996F03-28E5-287B-384A-48361E8D6BB9}"/>
              </a:ext>
            </a:extLst>
          </p:cNvPr>
          <p:cNvSpPr/>
          <p:nvPr/>
        </p:nvSpPr>
        <p:spPr>
          <a:xfrm>
            <a:off x="4230913" y="2786188"/>
            <a:ext cx="3663204" cy="3664012"/>
          </a:xfrm>
          <a:prstGeom prst="rect">
            <a:avLst/>
          </a:prstGeom>
          <a:solidFill>
            <a:srgbClr val="2945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72000" rtlCol="0" anchor="ctr" anchorCtr="1"/>
          <a:lstStyle/>
          <a:p>
            <a:pPr algn="ctr"/>
            <a:r>
              <a:rPr lang="en-GB" dirty="0" err="1">
                <a:latin typeface="UGent Panno Text" panose="02000506040000040003" pitchFamily="2" charset="0"/>
              </a:rPr>
              <a:t>Tussen</a:t>
            </a:r>
            <a:r>
              <a:rPr lang="en-GB" dirty="0">
                <a:latin typeface="UGent Panno Text" panose="02000506040000040003" pitchFamily="2" charset="0"/>
              </a:rPr>
              <a:t> de 16 </a:t>
            </a:r>
            <a:r>
              <a:rPr lang="en-GB" dirty="0" err="1">
                <a:latin typeface="UGent Panno Text" panose="02000506040000040003" pitchFamily="2" charset="0"/>
              </a:rPr>
              <a:t>en</a:t>
            </a:r>
            <a:r>
              <a:rPr lang="en-GB" dirty="0">
                <a:latin typeface="UGent Panno Text" panose="02000506040000040003" pitchFamily="2" charset="0"/>
              </a:rPr>
              <a:t> 19 </a:t>
            </a:r>
            <a:r>
              <a:rPr lang="en-GB" dirty="0" err="1">
                <a:latin typeface="UGent Panno Text" panose="02000506040000040003" pitchFamily="2" charset="0"/>
              </a:rPr>
              <a:t>jaar</a:t>
            </a:r>
            <a:r>
              <a:rPr lang="en-GB" dirty="0">
                <a:latin typeface="UGent Panno Text" panose="02000506040000040003" pitchFamily="2" charset="0"/>
              </a:rPr>
              <a:t>?</a:t>
            </a: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Fan van </a:t>
            </a:r>
            <a:r>
              <a:rPr lang="en-GB" dirty="0" err="1">
                <a:latin typeface="UGent Panno Text" panose="02000506040000040003" pitchFamily="2" charset="0"/>
              </a:rPr>
              <a:t>speculatieve</a:t>
            </a:r>
            <a:r>
              <a:rPr lang="en-GB" dirty="0">
                <a:latin typeface="UGent Panno Text" panose="02000506040000040003" pitchFamily="2" charset="0"/>
              </a:rPr>
              <a:t> YA </a:t>
            </a:r>
            <a:r>
              <a:rPr lang="en-GB" dirty="0" err="1">
                <a:latin typeface="UGent Panno Text" panose="02000506040000040003" pitchFamily="2" charset="0"/>
              </a:rPr>
              <a:t>fictie</a:t>
            </a:r>
            <a:r>
              <a:rPr lang="en-GB" dirty="0">
                <a:latin typeface="UGent Panno Text" panose="02000506040000040003" pitchFamily="2" charset="0"/>
              </a:rPr>
              <a:t>? </a:t>
            </a:r>
            <a:r>
              <a:rPr lang="en-GB" dirty="0">
                <a:latin typeface="UGent Panno Text" panose="02000506040000040003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UGent Panno Text" panose="02000506040000040003" pitchFamily="2" charset="0"/>
              </a:rPr>
              <a:t> </a:t>
            </a: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</a:rPr>
              <a:t>Your Voice Matters! </a:t>
            </a: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Survey (15 minutes) </a:t>
            </a:r>
            <a:r>
              <a:rPr lang="en-GB" dirty="0" err="1">
                <a:latin typeface="UGent Panno Text" panose="02000506040000040003" pitchFamily="2" charset="0"/>
              </a:rPr>
              <a:t>en</a:t>
            </a:r>
            <a:r>
              <a:rPr lang="en-GB" dirty="0">
                <a:latin typeface="UGent Panno Text" panose="02000506040000040003" pitchFamily="2" charset="0"/>
              </a:rPr>
              <a:t> </a:t>
            </a:r>
            <a:br>
              <a:rPr lang="en-GB" dirty="0">
                <a:latin typeface="UGent Panno Text" panose="02000506040000040003" pitchFamily="2" charset="0"/>
              </a:rPr>
            </a:br>
            <a:r>
              <a:rPr lang="en-GB" dirty="0">
                <a:latin typeface="UGent Panno Text" panose="02000506040000040003" pitchFamily="2" charset="0"/>
              </a:rPr>
              <a:t>(</a:t>
            </a:r>
            <a:r>
              <a:rPr lang="en-GB" dirty="0" err="1">
                <a:latin typeface="UGent Panno Text" panose="02000506040000040003" pitchFamily="2" charset="0"/>
              </a:rPr>
              <a:t>optioneel</a:t>
            </a:r>
            <a:r>
              <a:rPr lang="en-GB" dirty="0">
                <a:latin typeface="UGent Panno Text" panose="02000506040000040003" pitchFamily="2" charset="0"/>
              </a:rPr>
              <a:t>) </a:t>
            </a:r>
            <a:r>
              <a:rPr lang="en-GB" dirty="0" err="1">
                <a:latin typeface="UGent Panno Text" panose="02000506040000040003" pitchFamily="2" charset="0"/>
              </a:rPr>
              <a:t>vervolginterview</a:t>
            </a:r>
            <a:endParaRPr lang="en-GB" dirty="0">
              <a:latin typeface="UGent Panno Text" panose="02000506040000040003" pitchFamily="2" charset="0"/>
            </a:endParaRP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latin typeface="UGent Panno Text" panose="02000506040000040003" pitchFamily="2" charset="0"/>
                <a:sym typeface="Wingdings" panose="05000000000000000000" pitchFamily="2" charset="2"/>
              </a:rPr>
              <a:t> </a:t>
            </a:r>
            <a:r>
              <a:rPr lang="en-GB" dirty="0">
                <a:latin typeface="UGent Panno Text" panose="02000506040000040003" pitchFamily="2" charset="0"/>
              </a:rPr>
              <a:t>Voor </a:t>
            </a:r>
            <a:r>
              <a:rPr lang="en-GB" dirty="0" err="1">
                <a:latin typeface="UGent Panno Text" panose="02000506040000040003" pitchFamily="2" charset="0"/>
              </a:rPr>
              <a:t>meer</a:t>
            </a:r>
            <a:r>
              <a:rPr lang="en-GB" dirty="0">
                <a:latin typeface="UGent Panno Text" panose="02000506040000040003" pitchFamily="2" charset="0"/>
              </a:rPr>
              <a:t> </a:t>
            </a:r>
            <a:r>
              <a:rPr lang="en-GB" dirty="0" err="1">
                <a:latin typeface="UGent Panno Text" panose="02000506040000040003" pitchFamily="2" charset="0"/>
              </a:rPr>
              <a:t>informatie</a:t>
            </a:r>
            <a:r>
              <a:rPr lang="en-GB" dirty="0">
                <a:latin typeface="UGent Panno Text" panose="02000506040000040003" pitchFamily="2" charset="0"/>
              </a:rPr>
              <a:t>:</a:t>
            </a:r>
          </a:p>
          <a:p>
            <a:pPr algn="ctr"/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readingmentors.ugent.be </a:t>
            </a:r>
            <a:endParaRPr lang="en-GB" dirty="0">
              <a:solidFill>
                <a:srgbClr val="FBC535"/>
              </a:solidFill>
              <a:latin typeface="UGent Panno Text" panose="02000506040000040003" pitchFamily="2" charset="0"/>
            </a:endParaRPr>
          </a:p>
          <a:p>
            <a:pPr algn="ctr"/>
            <a:endParaRPr lang="en-GB" dirty="0">
              <a:latin typeface="UGent Panno Text" panose="02000506040000040003" pitchFamily="2" charset="0"/>
            </a:endParaRPr>
          </a:p>
          <a:p>
            <a:pPr algn="ctr"/>
            <a:r>
              <a:rPr lang="en-GB" dirty="0">
                <a:latin typeface="UGent Panno Text" panose="02000506040000040003" pitchFamily="2" charset="0"/>
              </a:rPr>
              <a:t>Voor </a:t>
            </a:r>
            <a:r>
              <a:rPr lang="en-GB" dirty="0" err="1">
                <a:latin typeface="UGent Panno Text" panose="02000506040000040003" pitchFamily="2" charset="0"/>
              </a:rPr>
              <a:t>vragen</a:t>
            </a:r>
            <a:r>
              <a:rPr lang="en-GB" dirty="0">
                <a:latin typeface="UGent Panno Text" panose="02000506040000040003" pitchFamily="2" charset="0"/>
              </a:rPr>
              <a:t>, mail </a:t>
            </a:r>
            <a:r>
              <a:rPr lang="en-GB" dirty="0" err="1">
                <a:latin typeface="UGent Panno Text" panose="02000506040000040003" pitchFamily="2" charset="0"/>
              </a:rPr>
              <a:t>naar</a:t>
            </a:r>
            <a:r>
              <a:rPr lang="en-GB" dirty="0">
                <a:latin typeface="UGent Panno Text" panose="02000506040000040003" pitchFamily="2" charset="0"/>
              </a:rPr>
              <a:t>: </a:t>
            </a:r>
            <a:r>
              <a:rPr lang="en-GB" dirty="0">
                <a:solidFill>
                  <a:srgbClr val="FBC535"/>
                </a:solidFill>
                <a:latin typeface="UGent Panno Text" panose="0200050604000004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readingmentors@ugent.be</a:t>
            </a:r>
            <a:endParaRPr lang="en-GB" dirty="0">
              <a:solidFill>
                <a:srgbClr val="FBC535"/>
              </a:solidFill>
              <a:latin typeface="UGent Panno Text" panose="02000506040000040003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202FF-6084-F4BE-21B0-22DC9CEF592B}"/>
              </a:ext>
            </a:extLst>
          </p:cNvPr>
          <p:cNvSpPr/>
          <p:nvPr/>
        </p:nvSpPr>
        <p:spPr>
          <a:xfrm>
            <a:off x="8312075" y="2786188"/>
            <a:ext cx="3209544" cy="36640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9A81F-80BA-1736-0B5F-EB269E6441F4}"/>
              </a:ext>
            </a:extLst>
          </p:cNvPr>
          <p:cNvSpPr/>
          <p:nvPr/>
        </p:nvSpPr>
        <p:spPr>
          <a:xfrm>
            <a:off x="674943" y="2786188"/>
            <a:ext cx="3209544" cy="36640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DB8C82-A4A4-7C9B-D5EE-19FE35948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23" y="36666"/>
            <a:ext cx="2159893" cy="810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A92572-52C9-4B05-8D11-39F335164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86" cy="1080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9AE292-8719-1293-6D70-6821A464C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8"/>
          <a:stretch>
            <a:fillRect/>
          </a:stretch>
        </p:blipFill>
        <p:spPr>
          <a:xfrm>
            <a:off x="10062964" y="2965881"/>
            <a:ext cx="1241006" cy="1491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7978-2274-B14F-3C5E-AB0C77EC2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72" y="4752068"/>
            <a:ext cx="840389" cy="1259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B6EEF-C903-EAA3-EDD0-AD0FB555BE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37" y="4879272"/>
            <a:ext cx="1447310" cy="1132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329835-8DFD-3A69-8688-4C41EAE2A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50" y="3052217"/>
            <a:ext cx="1232140" cy="13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029E9-88B5-4532-1FC7-1D8A31EE4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34" y="36666"/>
            <a:ext cx="6312931" cy="2661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609B6-52BE-A840-DC02-A18AAA5BF5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9333" r="8756" b="9200"/>
          <a:stretch>
            <a:fillRect/>
          </a:stretch>
        </p:blipFill>
        <p:spPr>
          <a:xfrm>
            <a:off x="835038" y="3187421"/>
            <a:ext cx="2880230" cy="28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99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UGent Panno Text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Janieke Koning</dc:creator>
  <cp:lastModifiedBy>Janieke Koning</cp:lastModifiedBy>
  <cp:revision>2</cp:revision>
  <dcterms:created xsi:type="dcterms:W3CDTF">2026-01-28T14:46:59Z</dcterms:created>
  <dcterms:modified xsi:type="dcterms:W3CDTF">2026-02-20T10:00:23Z</dcterms:modified>
</cp:coreProperties>
</file>